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14675-A0D6-42D0-8A37-BEB133EF12EF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764C8-34EC-4117-BA5E-7B728E0B1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88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764C8-34EC-4117-BA5E-7B728E0B13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1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4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3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31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1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1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45.png"/><Relationship Id="rId5" Type="http://schemas.openxmlformats.org/officeDocument/2006/relationships/image" Target="../media/image113.png"/><Relationship Id="rId10" Type="http://schemas.openxmlformats.org/officeDocument/2006/relationships/image" Target="../media/image125.png"/><Relationship Id="rId4" Type="http://schemas.openxmlformats.org/officeDocument/2006/relationships/image" Target="../media/image112.png"/><Relationship Id="rId9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35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36.png"/><Relationship Id="rId10" Type="http://schemas.openxmlformats.org/officeDocument/2006/relationships/image" Target="../media/image132.png"/><Relationship Id="rId4" Type="http://schemas.openxmlformats.org/officeDocument/2006/relationships/image" Target="../media/image113.png"/><Relationship Id="rId9" Type="http://schemas.openxmlformats.org/officeDocument/2006/relationships/image" Target="../media/image112.png"/><Relationship Id="rId1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32.png"/><Relationship Id="rId4" Type="http://schemas.openxmlformats.org/officeDocument/2006/relationships/image" Target="../media/image113.png"/><Relationship Id="rId9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13.png"/><Relationship Id="rId7" Type="http://schemas.openxmlformats.org/officeDocument/2006/relationships/image" Target="../media/image14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6.png"/><Relationship Id="rId18" Type="http://schemas.openxmlformats.org/officeDocument/2006/relationships/image" Target="../media/image45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12" Type="http://schemas.openxmlformats.org/officeDocument/2006/relationships/image" Target="../media/image155.png"/><Relationship Id="rId17" Type="http://schemas.openxmlformats.org/officeDocument/2006/relationships/image" Target="../media/image159.png"/><Relationship Id="rId2" Type="http://schemas.openxmlformats.org/officeDocument/2006/relationships/image" Target="../media/image147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54.png"/><Relationship Id="rId5" Type="http://schemas.openxmlformats.org/officeDocument/2006/relationships/image" Target="../media/image150.png"/><Relationship Id="rId15" Type="http://schemas.openxmlformats.org/officeDocument/2006/relationships/image" Target="../media/image157.png"/><Relationship Id="rId10" Type="http://schemas.openxmlformats.org/officeDocument/2006/relationships/image" Target="../media/image153.png"/><Relationship Id="rId19" Type="http://schemas.openxmlformats.org/officeDocument/2006/relationships/image" Target="../media/image160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Relationship Id="rId1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8.png"/><Relationship Id="rId3" Type="http://schemas.openxmlformats.org/officeDocument/2006/relationships/image" Target="../media/image162.png"/><Relationship Id="rId7" Type="http://schemas.openxmlformats.org/officeDocument/2006/relationships/image" Target="../media/image113.png"/><Relationship Id="rId12" Type="http://schemas.openxmlformats.org/officeDocument/2006/relationships/image" Target="../media/image13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67.png"/><Relationship Id="rId5" Type="http://schemas.openxmlformats.org/officeDocument/2006/relationships/image" Target="../media/image149.png"/><Relationship Id="rId15" Type="http://schemas.openxmlformats.org/officeDocument/2006/relationships/image" Target="../media/image136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Relationship Id="rId1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17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75.png"/><Relationship Id="rId5" Type="http://schemas.openxmlformats.org/officeDocument/2006/relationships/image" Target="../media/image150.png"/><Relationship Id="rId10" Type="http://schemas.openxmlformats.org/officeDocument/2006/relationships/image" Target="../media/image174.png"/><Relationship Id="rId4" Type="http://schemas.openxmlformats.org/officeDocument/2006/relationships/image" Target="../media/image149.png"/><Relationship Id="rId9" Type="http://schemas.openxmlformats.org/officeDocument/2006/relationships/image" Target="../media/image1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2.png"/><Relationship Id="rId3" Type="http://schemas.microsoft.com/office/2007/relationships/media" Target="../media/media2.mp4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9.png"/><Relationship Id="rId4" Type="http://schemas.openxmlformats.org/officeDocument/2006/relationships/video" Target="../media/media2.mp4"/><Relationship Id="rId9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3.png"/><Relationship Id="rId5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5" Type="http://schemas.openxmlformats.org/officeDocument/2006/relationships/image" Target="../media/image46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1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-218556"/>
            <a:ext cx="18513995" cy="9971375"/>
            <a:chOff x="-228281" y="-218556"/>
            <a:chExt cx="18513995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5699" y="2402708"/>
            <a:ext cx="10309501" cy="17779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127" y="3737318"/>
            <a:ext cx="6859712" cy="12694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0087" y="5312951"/>
            <a:ext cx="3252155" cy="3726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72804" y="5107570"/>
            <a:ext cx="2546497" cy="7166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66129" y="5312952"/>
            <a:ext cx="470931" cy="3726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87080" y="6354690"/>
            <a:ext cx="6745919" cy="5050208"/>
            <a:chOff x="4687080" y="6354690"/>
            <a:chExt cx="6745919" cy="50502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7080" y="6354690"/>
              <a:ext cx="6745919" cy="5050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9390" y="8119101"/>
            <a:ext cx="4458649" cy="1404708"/>
            <a:chOff x="1309390" y="8119101"/>
            <a:chExt cx="4458649" cy="14047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9390" y="8119101"/>
              <a:ext cx="4458649" cy="1404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35103" y="3705352"/>
            <a:ext cx="2921012" cy="3045548"/>
            <a:chOff x="11435103" y="3705352"/>
            <a:chExt cx="2921012" cy="30455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5103" y="3705352"/>
              <a:ext cx="2921012" cy="30455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53869" y="5167393"/>
            <a:ext cx="2242655" cy="5196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43494" y="4933201"/>
            <a:ext cx="1724691" cy="698655"/>
            <a:chOff x="12043494" y="4933201"/>
            <a:chExt cx="1724691" cy="6986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3494" y="4933201"/>
              <a:ext cx="1724691" cy="6986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851" y="1317783"/>
            <a:ext cx="2286002" cy="8351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5385" y="3938226"/>
            <a:ext cx="3305318" cy="2999624"/>
            <a:chOff x="1505385" y="3938226"/>
            <a:chExt cx="3305318" cy="29996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385" y="3938226"/>
              <a:ext cx="3305318" cy="2999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58079" y="3710082"/>
            <a:ext cx="2921012" cy="3045548"/>
            <a:chOff x="6758079" y="3710082"/>
            <a:chExt cx="2921012" cy="3045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8079" y="3710082"/>
              <a:ext cx="2921012" cy="30455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71926" y="3665219"/>
            <a:ext cx="1193465" cy="5196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7927" y="3298030"/>
            <a:ext cx="2242655" cy="5196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51984" y="4354449"/>
            <a:ext cx="2411287" cy="1397310"/>
            <a:chOff x="2051984" y="4354449"/>
            <a:chExt cx="2411287" cy="1397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1984" y="4354449"/>
              <a:ext cx="2411287" cy="13973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35154" y="4691796"/>
            <a:ext cx="1984198" cy="4411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20265" y="8051949"/>
            <a:ext cx="1634230" cy="1369805"/>
            <a:chOff x="13520265" y="8051949"/>
            <a:chExt cx="1634230" cy="13698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3520265" y="8051949"/>
              <a:ext cx="1634230" cy="1369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11471" y="809693"/>
            <a:ext cx="1388739" cy="1187601"/>
            <a:chOff x="12211471" y="809693"/>
            <a:chExt cx="1388739" cy="11876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11471" y="809693"/>
              <a:ext cx="1388739" cy="11876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02217" y="9384679"/>
            <a:ext cx="2520560" cy="5196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41711" y="2076000"/>
            <a:ext cx="1860293" cy="5101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70779" y="4749418"/>
            <a:ext cx="1542684" cy="4411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6471" y="4937931"/>
            <a:ext cx="1724691" cy="698655"/>
            <a:chOff x="7366471" y="4937931"/>
            <a:chExt cx="1724691" cy="6986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6471" y="4937931"/>
              <a:ext cx="1724691" cy="6986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57925" y="2863758"/>
            <a:ext cx="875368" cy="497651"/>
            <a:chOff x="12457925" y="2863758"/>
            <a:chExt cx="875368" cy="4976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2457925" y="2863758"/>
              <a:ext cx="875368" cy="4976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31644" y="5150219"/>
            <a:ext cx="2025877" cy="503290"/>
            <a:chOff x="9531644" y="5150219"/>
            <a:chExt cx="2025877" cy="50329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042314" y="5150219"/>
              <a:ext cx="1515208" cy="497651"/>
              <a:chOff x="10042314" y="5150219"/>
              <a:chExt cx="1515208" cy="49765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42314" y="5150219"/>
                <a:ext cx="1515208" cy="49765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31644" y="5155858"/>
              <a:ext cx="1515208" cy="497651"/>
              <a:chOff x="9531644" y="5155858"/>
              <a:chExt cx="1515208" cy="49765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9531644" y="5155858"/>
                <a:ext cx="1515208" cy="49765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692245" y="8051949"/>
            <a:ext cx="1483577" cy="1460689"/>
            <a:chOff x="10692245" y="8051949"/>
            <a:chExt cx="1483577" cy="146068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92245" y="8051949"/>
              <a:ext cx="1483577" cy="146068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15838" y="9474343"/>
            <a:ext cx="1230084" cy="51968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877370" y="5150219"/>
            <a:ext cx="2025877" cy="503290"/>
            <a:chOff x="4877370" y="5150219"/>
            <a:chExt cx="2025877" cy="50329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388039" y="5150219"/>
              <a:ext cx="1515208" cy="497651"/>
              <a:chOff x="5388039" y="5150219"/>
              <a:chExt cx="1515208" cy="49765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388039" y="5150219"/>
                <a:ext cx="1515208" cy="49765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877370" y="5155858"/>
              <a:ext cx="1515208" cy="497651"/>
              <a:chOff x="4877370" y="5155858"/>
              <a:chExt cx="1515208" cy="49765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0800000">
                <a:off x="4877370" y="5155858"/>
                <a:ext cx="1515208" cy="497651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34537" y="7400503"/>
            <a:ext cx="1367750" cy="44115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10083" y="2924194"/>
            <a:ext cx="1554598" cy="44115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431750" y="7192483"/>
            <a:ext cx="875368" cy="497651"/>
            <a:chOff x="11431750" y="7192483"/>
            <a:chExt cx="875368" cy="49765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600000">
              <a:off x="11431750" y="7192483"/>
              <a:ext cx="875368" cy="4976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484099" y="7192483"/>
            <a:ext cx="875368" cy="497651"/>
            <a:chOff x="13484099" y="7192483"/>
            <a:chExt cx="875368" cy="49765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4400000">
              <a:off x="13484099" y="7192483"/>
              <a:ext cx="875368" cy="497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851" y="1317783"/>
            <a:ext cx="2286002" cy="8351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7287" y="7345469"/>
            <a:ext cx="2944690" cy="864505"/>
            <a:chOff x="1067287" y="7345469"/>
            <a:chExt cx="2944690" cy="864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287" y="7345469"/>
              <a:ext cx="2944690" cy="864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283" y="7298893"/>
            <a:ext cx="2265883" cy="9362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9486" y="3965076"/>
            <a:ext cx="2822490" cy="950855"/>
            <a:chOff x="1189486" y="3965076"/>
            <a:chExt cx="2822490" cy="950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486" y="3965076"/>
              <a:ext cx="2822490" cy="9508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8051" y="3961757"/>
            <a:ext cx="2689759" cy="945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91834" y="1403493"/>
            <a:ext cx="11618691" cy="4563927"/>
            <a:chOff x="5591834" y="1403493"/>
            <a:chExt cx="11618691" cy="4563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1834" y="1403493"/>
              <a:ext cx="11618691" cy="4563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1834" y="6390790"/>
            <a:ext cx="4008258" cy="3265554"/>
            <a:chOff x="5591834" y="6390790"/>
            <a:chExt cx="4008258" cy="32655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1834" y="6390790"/>
              <a:ext cx="4008258" cy="32655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23190" y="6444433"/>
            <a:ext cx="4087336" cy="3194423"/>
            <a:chOff x="13123190" y="6444433"/>
            <a:chExt cx="4087336" cy="31944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3190" y="6444433"/>
              <a:ext cx="4087336" cy="31944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97014" y="6301366"/>
            <a:ext cx="3131557" cy="1139341"/>
            <a:chOff x="9497014" y="6301366"/>
            <a:chExt cx="3131557" cy="11393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7014" y="6301366"/>
              <a:ext cx="3131557" cy="11393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99152" y="6114088"/>
            <a:ext cx="1426978" cy="3752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6121" y="6215557"/>
            <a:ext cx="1089759" cy="375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4730" y="2569986"/>
            <a:ext cx="6338433" cy="6358793"/>
            <a:chOff x="2584730" y="2569986"/>
            <a:chExt cx="6338433" cy="6358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4730" y="2569986"/>
              <a:ext cx="6338433" cy="63587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7783"/>
            <a:ext cx="2286002" cy="8351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60631" y="2569986"/>
            <a:ext cx="6354939" cy="6264854"/>
            <a:chOff x="10860631" y="2569986"/>
            <a:chExt cx="6354939" cy="62648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0631" y="2569986"/>
              <a:ext cx="6354939" cy="62648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42698" y="9101939"/>
            <a:ext cx="2625079" cy="929219"/>
            <a:chOff x="4442698" y="9101939"/>
            <a:chExt cx="2625079" cy="929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2698" y="9101939"/>
              <a:ext cx="2625079" cy="9292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32617" y="9113836"/>
            <a:ext cx="2633693" cy="945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37694" y="9101939"/>
            <a:ext cx="2625079" cy="929219"/>
            <a:chOff x="12737694" y="9101939"/>
            <a:chExt cx="2625079" cy="929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7694" y="9101939"/>
              <a:ext cx="2625079" cy="9292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1427" y="9113836"/>
            <a:ext cx="2239074" cy="9461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8650"/>
            <a:ext cx="4366133" cy="1154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27307"/>
            <a:ext cx="3278916" cy="8351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1" y="2162499"/>
            <a:ext cx="17693938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14047" y="3902073"/>
            <a:ext cx="1810939" cy="637618"/>
            <a:chOff x="1714047" y="3902073"/>
            <a:chExt cx="1810939" cy="637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047" y="3902073"/>
              <a:ext cx="1810939" cy="637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557" y="3910276"/>
            <a:ext cx="1463570" cy="649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217" y="2103723"/>
            <a:ext cx="6335850" cy="4874643"/>
            <a:chOff x="5003217" y="2103723"/>
            <a:chExt cx="6335850" cy="4874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217" y="2103723"/>
              <a:ext cx="6335850" cy="4874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3217" y="8131393"/>
            <a:ext cx="6617687" cy="1530286"/>
            <a:chOff x="5003217" y="8131393"/>
            <a:chExt cx="6617687" cy="1530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217" y="8131393"/>
              <a:ext cx="6617687" cy="1530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4047" y="8577050"/>
            <a:ext cx="1810939" cy="637618"/>
            <a:chOff x="1714047" y="8577050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047" y="8577050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5557" y="8585257"/>
            <a:ext cx="1591493" cy="6498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1144" y="2953201"/>
            <a:ext cx="4412375" cy="1589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68603" y="7587844"/>
            <a:ext cx="5680671" cy="15890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0763" y="1441588"/>
            <a:ext cx="6062540" cy="7922799"/>
            <a:chOff x="3180763" y="1441588"/>
            <a:chExt cx="6062540" cy="7922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0763" y="1441588"/>
              <a:ext cx="6062540" cy="79227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46196" y="9265304"/>
            <a:ext cx="1810939" cy="637618"/>
            <a:chOff x="8346196" y="9265304"/>
            <a:chExt cx="1810939" cy="6376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6196" y="9265304"/>
              <a:ext cx="1810939" cy="6376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7703" y="9273509"/>
            <a:ext cx="1495493" cy="6415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2545" y="4708081"/>
            <a:ext cx="6171429" cy="4576271"/>
            <a:chOff x="10862545" y="4708081"/>
            <a:chExt cx="6171429" cy="45762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2545" y="4708081"/>
              <a:ext cx="6171429" cy="45762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83253" y="5625106"/>
            <a:ext cx="2182959" cy="346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38735" y="5539073"/>
            <a:ext cx="879341" cy="879341"/>
            <a:chOff x="14138735" y="5539073"/>
            <a:chExt cx="879341" cy="8793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38735" y="5539073"/>
              <a:ext cx="879341" cy="87934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85715" y="8949753"/>
            <a:ext cx="2090035" cy="346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38331" y="8505020"/>
            <a:ext cx="878414" cy="878414"/>
            <a:chOff x="14338331" y="8505020"/>
            <a:chExt cx="878414" cy="8784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338331" y="8505020"/>
              <a:ext cx="878414" cy="8784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58763" y="4373487"/>
            <a:ext cx="5007863" cy="3469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56427" y="1655303"/>
            <a:ext cx="7100318" cy="7861812"/>
            <a:chOff x="9756427" y="1655303"/>
            <a:chExt cx="7100318" cy="7861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6427" y="1655303"/>
              <a:ext cx="7100318" cy="7861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77184" y="1759051"/>
            <a:ext cx="6171429" cy="8099606"/>
            <a:chOff x="2877184" y="1759051"/>
            <a:chExt cx="6171429" cy="8099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7184" y="1759051"/>
              <a:ext cx="6171429" cy="8099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1471" y="9311144"/>
            <a:ext cx="1810939" cy="637618"/>
            <a:chOff x="8171471" y="9311144"/>
            <a:chExt cx="1810939" cy="637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1471" y="9311144"/>
              <a:ext cx="1810939" cy="6376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2975" y="9319349"/>
            <a:ext cx="1652389" cy="6415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5305" y="3675500"/>
            <a:ext cx="3066397" cy="6707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4206" y="1769220"/>
            <a:ext cx="3676292" cy="6898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43778" y="3841225"/>
            <a:ext cx="1960457" cy="741884"/>
            <a:chOff x="4643778" y="3841225"/>
            <a:chExt cx="1960457" cy="7418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3778" y="3841225"/>
              <a:ext cx="1960457" cy="7418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40963" y="8965163"/>
            <a:ext cx="2621006" cy="6737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62516" y="8940202"/>
            <a:ext cx="1960457" cy="741884"/>
            <a:chOff x="3962516" y="8940202"/>
            <a:chExt cx="1960457" cy="7418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2516" y="8940202"/>
              <a:ext cx="1960457" cy="741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17685" y="260765"/>
            <a:ext cx="2881324" cy="1142728"/>
            <a:chOff x="5617685" y="260765"/>
            <a:chExt cx="2881324" cy="114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7685" y="260765"/>
              <a:ext cx="2881324" cy="1142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18649" y="136969"/>
            <a:ext cx="3079397" cy="1390319"/>
            <a:chOff x="5518649" y="136969"/>
            <a:chExt cx="3079397" cy="13903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18649" y="136969"/>
              <a:ext cx="3079397" cy="13903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06592" y="422885"/>
            <a:ext cx="879341" cy="879341"/>
            <a:chOff x="8506592" y="422885"/>
            <a:chExt cx="879341" cy="8793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280000">
              <a:off x="8506592" y="422885"/>
              <a:ext cx="879341" cy="87934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61502" y="552385"/>
            <a:ext cx="2392959" cy="6737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62049" y="1606670"/>
            <a:ext cx="6742857" cy="7672698"/>
            <a:chOff x="10062049" y="1606670"/>
            <a:chExt cx="6742857" cy="7672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2049" y="1606670"/>
              <a:ext cx="6742857" cy="76726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01909" y="1606670"/>
            <a:ext cx="6779043" cy="8284949"/>
            <a:chOff x="2801909" y="1606670"/>
            <a:chExt cx="6779043" cy="8284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1909" y="1606670"/>
              <a:ext cx="6779043" cy="8284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1471" y="9311144"/>
            <a:ext cx="1810939" cy="637618"/>
            <a:chOff x="8171471" y="9311144"/>
            <a:chExt cx="1810939" cy="637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1471" y="9311144"/>
              <a:ext cx="1810939" cy="6376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2976" y="9319347"/>
            <a:ext cx="1463293" cy="6415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0138" y="5071702"/>
            <a:ext cx="1720882" cy="6707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3002" y="2770172"/>
            <a:ext cx="2799282" cy="6707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07447" y="5142857"/>
            <a:ext cx="1960457" cy="741884"/>
            <a:chOff x="5707447" y="5142857"/>
            <a:chExt cx="1960457" cy="7418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7447" y="5142857"/>
              <a:ext cx="1960457" cy="741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8439" y="2209846"/>
            <a:ext cx="5950584" cy="6636495"/>
            <a:chOff x="10518439" y="2209846"/>
            <a:chExt cx="5950584" cy="6636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8439" y="2209846"/>
              <a:ext cx="5950584" cy="66364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52213" y="9087244"/>
            <a:ext cx="1810939" cy="637618"/>
            <a:chOff x="4652213" y="9087244"/>
            <a:chExt cx="1810939" cy="637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213" y="9087244"/>
              <a:ext cx="1810939" cy="6376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3714" y="9095442"/>
            <a:ext cx="1630522" cy="6415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281" y="316342"/>
            <a:ext cx="4508847" cy="12995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0911" y="2209846"/>
            <a:ext cx="4616808" cy="6636495"/>
            <a:chOff x="3240911" y="2209846"/>
            <a:chExt cx="4616808" cy="66364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0911" y="2209846"/>
              <a:ext cx="4616808" cy="6636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96625" y="9087244"/>
            <a:ext cx="1810939" cy="637618"/>
            <a:chOff x="12596625" y="9087244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6625" y="9087244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8104" y="9095442"/>
            <a:ext cx="1573484" cy="6415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9580"/>
            <a:ext cx="5207647" cy="13032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851" y="1327307"/>
            <a:ext cx="2285993" cy="839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14047" y="3902073"/>
            <a:ext cx="1810939" cy="637618"/>
            <a:chOff x="1714047" y="3902073"/>
            <a:chExt cx="1810939" cy="637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047" y="3902073"/>
              <a:ext cx="1810939" cy="637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557" y="3910276"/>
            <a:ext cx="1463570" cy="6498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217" y="2103723"/>
            <a:ext cx="6335850" cy="4874643"/>
            <a:chOff x="5003217" y="2103723"/>
            <a:chExt cx="6335850" cy="4874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217" y="2103723"/>
              <a:ext cx="6335850" cy="4874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3217" y="8131393"/>
            <a:ext cx="6617687" cy="1530286"/>
            <a:chOff x="5003217" y="8131393"/>
            <a:chExt cx="6617687" cy="1530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217" y="8131393"/>
              <a:ext cx="6617687" cy="1530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4047" y="8577050"/>
            <a:ext cx="1810939" cy="637618"/>
            <a:chOff x="1714047" y="8577050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047" y="8577050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5557" y="8585257"/>
            <a:ext cx="1591493" cy="6498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1144" y="2953201"/>
            <a:ext cx="4412375" cy="1589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68603" y="7587844"/>
            <a:ext cx="5680671" cy="1589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5244" y="2978187"/>
            <a:ext cx="2618601" cy="6746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0365" y="2639644"/>
            <a:ext cx="1443723" cy="14464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6901" y="2640286"/>
            <a:ext cx="3714476" cy="21488"/>
            <a:chOff x="7916901" y="2640286"/>
            <a:chExt cx="3714476" cy="214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6901" y="2640286"/>
              <a:ext cx="3714476" cy="214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460" y="1627595"/>
            <a:ext cx="4468983" cy="19401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96403" y="3839279"/>
            <a:ext cx="3769261" cy="18640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21958" y="2743514"/>
            <a:ext cx="2659467" cy="11700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87085" y="2658011"/>
            <a:ext cx="1669913" cy="14413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43578" y="2653613"/>
            <a:ext cx="3714476" cy="21488"/>
            <a:chOff x="12843578" y="2653613"/>
            <a:chExt cx="3714476" cy="214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3578" y="2653613"/>
              <a:ext cx="3714476" cy="214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71891" y="3951983"/>
            <a:ext cx="1574137" cy="3844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4947" y="6235505"/>
            <a:ext cx="2645829" cy="11700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80074" y="6149998"/>
            <a:ext cx="1669913" cy="14413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36572" y="6145604"/>
            <a:ext cx="3714476" cy="21488"/>
            <a:chOff x="8036572" y="6145604"/>
            <a:chExt cx="3714476" cy="214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6572" y="6145604"/>
              <a:ext cx="3714476" cy="214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96403" y="7456163"/>
            <a:ext cx="3746918" cy="3844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21916" y="6235502"/>
            <a:ext cx="2654782" cy="11700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87058" y="6148553"/>
            <a:ext cx="1697056" cy="14429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43546" y="6145604"/>
            <a:ext cx="3714476" cy="21488"/>
            <a:chOff x="12843546" y="6145604"/>
            <a:chExt cx="3714476" cy="214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3546" y="6145604"/>
              <a:ext cx="3714476" cy="2148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33228" y="7443975"/>
            <a:ext cx="1853118" cy="7969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29149" y="2595189"/>
            <a:ext cx="6354897" cy="6289828"/>
            <a:chOff x="10829149" y="2595189"/>
            <a:chExt cx="6354897" cy="6289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9149" y="2595189"/>
              <a:ext cx="6354897" cy="62898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97147" y="2114608"/>
            <a:ext cx="6345608" cy="6807839"/>
            <a:chOff x="3097147" y="2114608"/>
            <a:chExt cx="6345608" cy="6807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7147" y="2114608"/>
              <a:ext cx="6345608" cy="680783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281" y="318650"/>
            <a:ext cx="5207276" cy="13045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851" y="1327307"/>
            <a:ext cx="2285831" cy="847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6564" y="9284352"/>
            <a:ext cx="1810939" cy="637618"/>
            <a:chOff x="5306564" y="9284352"/>
            <a:chExt cx="1810939" cy="637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6564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8075" y="9292555"/>
            <a:ext cx="1463293" cy="641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42790" y="9284352"/>
            <a:ext cx="1810939" cy="637618"/>
            <a:chOff x="13042790" y="9284352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2790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4331" y="9292557"/>
            <a:ext cx="1573484" cy="6415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49019" y="1726671"/>
            <a:ext cx="3360425" cy="3660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32593" y="5856873"/>
            <a:ext cx="1537444" cy="3469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35429" y="7284268"/>
            <a:ext cx="2645587" cy="346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04053" y="2241497"/>
            <a:ext cx="4070807" cy="28571"/>
            <a:chOff x="3004053" y="2241497"/>
            <a:chExt cx="4070807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4053" y="2241497"/>
              <a:ext cx="4070807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2148" y="2420544"/>
            <a:ext cx="4070807" cy="28571"/>
            <a:chOff x="3002148" y="2420544"/>
            <a:chExt cx="4070807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2148" y="2420544"/>
              <a:ext cx="4070807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1874" y="2316281"/>
            <a:ext cx="198749" cy="28571"/>
            <a:chOff x="6961874" y="2316281"/>
            <a:chExt cx="198749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340000">
              <a:off x="6961874" y="2316281"/>
              <a:ext cx="198749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12350" y="2352471"/>
            <a:ext cx="198749" cy="28571"/>
            <a:chOff x="2912350" y="2352471"/>
            <a:chExt cx="198749" cy="2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340000">
              <a:off x="2912350" y="2352471"/>
              <a:ext cx="198749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15873" y="1552088"/>
            <a:ext cx="879341" cy="879341"/>
            <a:chOff x="5215873" y="1552088"/>
            <a:chExt cx="879341" cy="8793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15873" y="1552088"/>
              <a:ext cx="879341" cy="8793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83506" y="6294873"/>
            <a:ext cx="221191" cy="212044"/>
            <a:chOff x="16583506" y="6294873"/>
            <a:chExt cx="221191" cy="2120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83506" y="6294873"/>
              <a:ext cx="221191" cy="2120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81681" y="7922782"/>
            <a:ext cx="3754214" cy="26349"/>
            <a:chOff x="3481681" y="7922782"/>
            <a:chExt cx="3754214" cy="263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81681" y="7922782"/>
              <a:ext cx="3754214" cy="263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79924" y="8087904"/>
            <a:ext cx="3754214" cy="26349"/>
            <a:chOff x="3479924" y="8087904"/>
            <a:chExt cx="3754214" cy="263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79924" y="8087904"/>
              <a:ext cx="3754214" cy="263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31697" y="7991750"/>
            <a:ext cx="183292" cy="26349"/>
            <a:chOff x="7131697" y="7991750"/>
            <a:chExt cx="183292" cy="263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340000">
              <a:off x="7131697" y="7991750"/>
              <a:ext cx="183292" cy="263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97110" y="8025126"/>
            <a:ext cx="183292" cy="26349"/>
            <a:chOff x="3397110" y="8025126"/>
            <a:chExt cx="183292" cy="2634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340000">
              <a:off x="3397110" y="8025126"/>
              <a:ext cx="183292" cy="263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2134" y="8006602"/>
            <a:ext cx="878414" cy="878414"/>
            <a:chOff x="6532134" y="8006602"/>
            <a:chExt cx="878414" cy="8784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6532134" y="8006602"/>
              <a:ext cx="878414" cy="87841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36896" y="8417515"/>
            <a:ext cx="2108635" cy="3469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0957" y="2067738"/>
            <a:ext cx="4696773" cy="3502328"/>
            <a:chOff x="2820957" y="2067738"/>
            <a:chExt cx="4696773" cy="350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0957" y="2067738"/>
              <a:ext cx="4696773" cy="3502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1429" y="5570066"/>
            <a:ext cx="6536626" cy="3710897"/>
            <a:chOff x="2971429" y="5570066"/>
            <a:chExt cx="6536626" cy="3710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429" y="5570066"/>
              <a:ext cx="6536626" cy="3710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51533" y="2543207"/>
            <a:ext cx="6976831" cy="6053719"/>
            <a:chOff x="10451533" y="2543207"/>
            <a:chExt cx="6976831" cy="60537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1533" y="2543207"/>
              <a:ext cx="6976831" cy="60537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281" y="318650"/>
            <a:ext cx="5207276" cy="130454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851" y="1327307"/>
            <a:ext cx="2285831" cy="8476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06564" y="9284352"/>
            <a:ext cx="1810939" cy="637618"/>
            <a:chOff x="5306564" y="9284352"/>
            <a:chExt cx="1810939" cy="6376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6564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8071" y="9292557"/>
            <a:ext cx="1691141" cy="6415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42790" y="9284352"/>
            <a:ext cx="1810939" cy="637618"/>
            <a:chOff x="13042790" y="9284352"/>
            <a:chExt cx="1810939" cy="6376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42790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14347" y="9292557"/>
            <a:ext cx="1789474" cy="6415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8724" y="3229970"/>
            <a:ext cx="1600711" cy="3469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14553" y="8195988"/>
            <a:ext cx="2308625" cy="9974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41104" y="616324"/>
            <a:ext cx="2881324" cy="1142728"/>
            <a:chOff x="6341104" y="616324"/>
            <a:chExt cx="2881324" cy="1142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41104" y="616324"/>
              <a:ext cx="2881324" cy="1142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29722" y="423410"/>
            <a:ext cx="3378333" cy="1525286"/>
            <a:chOff x="6129722" y="423410"/>
            <a:chExt cx="3378333" cy="1525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9722" y="423410"/>
              <a:ext cx="3378333" cy="1525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2305" y="712209"/>
            <a:ext cx="879341" cy="879341"/>
            <a:chOff x="9512305" y="712209"/>
            <a:chExt cx="879341" cy="8793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280000">
              <a:off x="9512305" y="712209"/>
              <a:ext cx="879341" cy="87934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7214" y="841709"/>
            <a:ext cx="2392959" cy="6737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55877" y="3504762"/>
            <a:ext cx="8206668" cy="6417208"/>
            <a:chOff x="2655877" y="3504762"/>
            <a:chExt cx="8206668" cy="6417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5877" y="3504762"/>
              <a:ext cx="8206668" cy="6417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55877" y="1846874"/>
            <a:ext cx="2745237" cy="1581698"/>
            <a:chOff x="2655877" y="1846874"/>
            <a:chExt cx="2745237" cy="15816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5877" y="1846874"/>
              <a:ext cx="2745237" cy="15816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281" y="318650"/>
            <a:ext cx="5207276" cy="13045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851" y="1327307"/>
            <a:ext cx="2285831" cy="8476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06564" y="9284352"/>
            <a:ext cx="1810939" cy="637618"/>
            <a:chOff x="5306564" y="9284352"/>
            <a:chExt cx="1810939" cy="637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6564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8071" y="9292557"/>
            <a:ext cx="1534246" cy="641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42790" y="9284352"/>
            <a:ext cx="1810939" cy="637618"/>
            <a:chOff x="13042790" y="9284352"/>
            <a:chExt cx="1810939" cy="6376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2790" y="9284352"/>
              <a:ext cx="1810939" cy="6376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4347" y="9292557"/>
            <a:ext cx="1789474" cy="6415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2545" y="3032781"/>
            <a:ext cx="6171429" cy="5761083"/>
            <a:chOff x="10862545" y="3032781"/>
            <a:chExt cx="6171429" cy="57610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2545" y="3032781"/>
              <a:ext cx="6171429" cy="57610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0164" y="1512279"/>
            <a:ext cx="3793416" cy="3469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88447" y="3519543"/>
            <a:ext cx="1414911" cy="3469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pu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4787" y="3016898"/>
            <a:ext cx="7363061" cy="4861508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281" y="318650"/>
            <a:ext cx="4402323" cy="11644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851" y="1327307"/>
            <a:ext cx="3136240" cy="944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90849" y="8888037"/>
            <a:ext cx="1810939" cy="637618"/>
            <a:chOff x="4538406" y="8900198"/>
            <a:chExt cx="1810939" cy="637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8406" y="8900198"/>
              <a:ext cx="1810939" cy="637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62400" y="8896243"/>
            <a:ext cx="1895655" cy="641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8987" y="5743560"/>
            <a:ext cx="70813" cy="10180"/>
            <a:chOff x="668987" y="5743560"/>
            <a:chExt cx="70813" cy="101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340000">
              <a:off x="668987" y="5743560"/>
              <a:ext cx="70813" cy="10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96662" y="8888037"/>
            <a:ext cx="1810939" cy="637618"/>
            <a:chOff x="11953000" y="8900198"/>
            <a:chExt cx="1810939" cy="6376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53000" y="8900198"/>
              <a:ext cx="1810939" cy="6376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68200" y="8896243"/>
            <a:ext cx="1553027" cy="641573"/>
          </a:xfrm>
          <a:prstGeom prst="rect">
            <a:avLst/>
          </a:prstGeom>
        </p:spPr>
      </p:pic>
      <p:pic>
        <p:nvPicPr>
          <p:cNvPr id="4" name="input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620600" y="3016898"/>
            <a:ext cx="7363061" cy="4861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281" y="318650"/>
            <a:ext cx="4402323" cy="11644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851" y="1327307"/>
            <a:ext cx="3639259" cy="9339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45699" y="9034652"/>
            <a:ext cx="1810939" cy="637618"/>
            <a:chOff x="8245699" y="9034652"/>
            <a:chExt cx="1810939" cy="637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5699" y="9034652"/>
              <a:ext cx="1810939" cy="6376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7252" y="9042861"/>
            <a:ext cx="1542855" cy="641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8987" y="5743560"/>
            <a:ext cx="70813" cy="10180"/>
            <a:chOff x="668987" y="5743560"/>
            <a:chExt cx="70813" cy="101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340000">
              <a:off x="668987" y="5743560"/>
              <a:ext cx="70813" cy="10180"/>
            </a:xfrm>
            <a:prstGeom prst="rect">
              <a:avLst/>
            </a:prstGeom>
          </p:spPr>
        </p:pic>
      </p:grpSp>
      <p:pic>
        <p:nvPicPr>
          <p:cNvPr id="4" name="outpu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50354" y="2705100"/>
            <a:ext cx="13001627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195" y="2830480"/>
            <a:ext cx="7084602" cy="2186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5108" y="3325003"/>
            <a:ext cx="4766198" cy="12484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2944" y="5087249"/>
            <a:ext cx="12441235" cy="1792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0417" y="772175"/>
            <a:ext cx="1098439" cy="496600"/>
            <a:chOff x="9120417" y="772175"/>
            <a:chExt cx="1098439" cy="4966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772175"/>
              <a:ext cx="1098439" cy="4966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6501" y="783293"/>
            <a:ext cx="1419903" cy="4804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4772" y="813631"/>
            <a:ext cx="5100505" cy="448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0417" y="1511006"/>
            <a:ext cx="1098439" cy="496600"/>
            <a:chOff x="9120417" y="1511006"/>
            <a:chExt cx="1098439" cy="496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1511006"/>
              <a:ext cx="1098439" cy="496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6491" y="1522131"/>
            <a:ext cx="1415665" cy="4804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4772" y="1572429"/>
            <a:ext cx="7185001" cy="4480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851" y="1317783"/>
            <a:ext cx="7847850" cy="9434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479" y="2270476"/>
            <a:ext cx="8073537" cy="3575943"/>
            <a:chOff x="1040479" y="2270476"/>
            <a:chExt cx="8073537" cy="3575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479" y="2270476"/>
              <a:ext cx="8073537" cy="357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426" y="2270476"/>
            <a:ext cx="7919875" cy="3575943"/>
            <a:chOff x="9321426" y="2270476"/>
            <a:chExt cx="7919875" cy="35759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1426" y="2270476"/>
              <a:ext cx="7919875" cy="35759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3551" y="6217894"/>
            <a:ext cx="15780110" cy="3374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21629" y="2483732"/>
            <a:ext cx="4399988" cy="3809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10112" y="2493095"/>
            <a:ext cx="1016340" cy="1016340"/>
            <a:chOff x="1910112" y="2493095"/>
            <a:chExt cx="1016340" cy="10163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0112" y="2493095"/>
              <a:ext cx="1016340" cy="1016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0417" y="772175"/>
            <a:ext cx="1098439" cy="496600"/>
            <a:chOff x="9120417" y="772175"/>
            <a:chExt cx="1098439" cy="4966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772175"/>
              <a:ext cx="1098439" cy="4966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6501" y="783293"/>
            <a:ext cx="1419903" cy="4804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04772" y="813631"/>
            <a:ext cx="5100505" cy="448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20417" y="1511006"/>
            <a:ext cx="1098439" cy="496600"/>
            <a:chOff x="9120417" y="1511006"/>
            <a:chExt cx="1098439" cy="496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0417" y="1511006"/>
              <a:ext cx="1098439" cy="496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56491" y="1522131"/>
            <a:ext cx="1415665" cy="4804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4772" y="1572429"/>
            <a:ext cx="7185001" cy="4480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851" y="1317783"/>
            <a:ext cx="7847850" cy="9434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479" y="2270476"/>
            <a:ext cx="8073537" cy="3575943"/>
            <a:chOff x="1040479" y="2270476"/>
            <a:chExt cx="8073537" cy="35759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479" y="2270476"/>
              <a:ext cx="8073537" cy="3575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1426" y="2270476"/>
            <a:ext cx="7919875" cy="3575943"/>
            <a:chOff x="9321426" y="2270476"/>
            <a:chExt cx="7919875" cy="35759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1426" y="2270476"/>
              <a:ext cx="7919875" cy="35759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861" y="7222225"/>
            <a:ext cx="12109148" cy="15466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55939" y="7107943"/>
            <a:ext cx="2450845" cy="3809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71033" y="6971960"/>
            <a:ext cx="1016340" cy="1016340"/>
            <a:chOff x="6771033" y="6971960"/>
            <a:chExt cx="1016340" cy="10163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1033" y="6971960"/>
              <a:ext cx="1016340" cy="10163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5181" y="8662714"/>
            <a:ext cx="878414" cy="878414"/>
            <a:chOff x="10665181" y="8662714"/>
            <a:chExt cx="878414" cy="8784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0665181" y="8662714"/>
              <a:ext cx="878414" cy="8784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15564" y="9073347"/>
            <a:ext cx="3068083" cy="6666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7385" y="3436998"/>
            <a:ext cx="12378139" cy="5435627"/>
            <a:chOff x="2777385" y="3436998"/>
            <a:chExt cx="12378139" cy="54356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7385" y="3436998"/>
              <a:ext cx="12378139" cy="54356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7783"/>
            <a:ext cx="7847783" cy="946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6721" y="5114287"/>
            <a:ext cx="1122768" cy="3767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5624" y="4940183"/>
            <a:ext cx="1016340" cy="1016340"/>
            <a:chOff x="7615624" y="4940183"/>
            <a:chExt cx="1016340" cy="10163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5624" y="4940183"/>
              <a:ext cx="1016340" cy="10163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2103" y="8844054"/>
            <a:ext cx="1652749" cy="3767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85357" y="7122806"/>
            <a:ext cx="510122" cy="2438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3626" y="7122806"/>
            <a:ext cx="460445" cy="24380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2463" y="8844054"/>
            <a:ext cx="288740" cy="2987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33781" y="8866577"/>
            <a:ext cx="288740" cy="2987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273" y="8866577"/>
            <a:ext cx="288740" cy="2987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6075" y="8844054"/>
            <a:ext cx="288740" cy="2987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4438" y="8844054"/>
            <a:ext cx="193321" cy="376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47915" y="8866577"/>
            <a:ext cx="288740" cy="2987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31137" y="8855318"/>
            <a:ext cx="288740" cy="2987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54912" y="8844054"/>
            <a:ext cx="364130" cy="376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9813" y="2929366"/>
            <a:ext cx="14266089" cy="5971408"/>
            <a:chOff x="2009813" y="2929366"/>
            <a:chExt cx="14266089" cy="59714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9813" y="2929366"/>
              <a:ext cx="14266089" cy="59714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7783"/>
            <a:ext cx="7847783" cy="9464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936" y="9018579"/>
            <a:ext cx="1773521" cy="5939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2640" y="6964508"/>
            <a:ext cx="3836780" cy="35714"/>
            <a:chOff x="2992640" y="6964508"/>
            <a:chExt cx="3836780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992640" y="6964508"/>
              <a:ext cx="383678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8381" y="6948041"/>
            <a:ext cx="3836780" cy="35714"/>
            <a:chOff x="5168381" y="6948041"/>
            <a:chExt cx="3836780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168381" y="6948041"/>
              <a:ext cx="3836780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97157" y="6964508"/>
            <a:ext cx="3836780" cy="35714"/>
            <a:chOff x="7497157" y="6964508"/>
            <a:chExt cx="383678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497157" y="6964508"/>
              <a:ext cx="383678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4122" y="6964508"/>
            <a:ext cx="3836780" cy="35714"/>
            <a:chOff x="9784122" y="6964508"/>
            <a:chExt cx="3836780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784122" y="6964508"/>
              <a:ext cx="383678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45576" y="6964508"/>
            <a:ext cx="3836780" cy="35714"/>
            <a:chOff x="12045576" y="6964508"/>
            <a:chExt cx="3836780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045576" y="6964508"/>
              <a:ext cx="3836780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76237" y="6964508"/>
            <a:ext cx="3836780" cy="35714"/>
            <a:chOff x="14276237" y="6964508"/>
            <a:chExt cx="3836780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4276237" y="6964508"/>
              <a:ext cx="3836780" cy="357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95464" y="9018579"/>
            <a:ext cx="1695054" cy="5939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5429" y="8984801"/>
            <a:ext cx="1687216" cy="59394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86477" y="8984801"/>
            <a:ext cx="1459054" cy="59394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81620" y="9018582"/>
            <a:ext cx="1437330" cy="593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6034" y="2929366"/>
            <a:ext cx="14299868" cy="5954941"/>
            <a:chOff x="1976034" y="2929366"/>
            <a:chExt cx="14299868" cy="59549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6034" y="2929366"/>
              <a:ext cx="14299868" cy="59549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7783"/>
            <a:ext cx="7847783" cy="9464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9631" y="6948041"/>
            <a:ext cx="3836780" cy="35714"/>
            <a:chOff x="2999631" y="6948041"/>
            <a:chExt cx="3836780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999631" y="6948041"/>
              <a:ext cx="3836780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1559" y="6948041"/>
            <a:ext cx="3836780" cy="35714"/>
            <a:chOff x="10461559" y="6948041"/>
            <a:chExt cx="3836780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461559" y="6948041"/>
              <a:ext cx="3836780" cy="3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46972" y="8951106"/>
            <a:ext cx="1299778" cy="5939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31317" y="5114287"/>
            <a:ext cx="752911" cy="2987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32763" y="4610096"/>
            <a:ext cx="1119759" cy="376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44000" y="4402123"/>
            <a:ext cx="1248904" cy="1248904"/>
            <a:chOff x="14244000" y="4402123"/>
            <a:chExt cx="1248904" cy="12489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44000" y="4402123"/>
              <a:ext cx="1248904" cy="1248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78840" y="2109310"/>
            <a:ext cx="12713432" cy="8176405"/>
            <a:chOff x="5178840" y="2109310"/>
            <a:chExt cx="12713432" cy="81764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8840" y="2109310"/>
              <a:ext cx="12713432" cy="81764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281" y="316342"/>
            <a:ext cx="4365980" cy="1147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851" y="1315764"/>
            <a:ext cx="4953469" cy="817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533" y="4755172"/>
            <a:ext cx="2932168" cy="924279"/>
            <a:chOff x="983533" y="4755172"/>
            <a:chExt cx="2932168" cy="924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533" y="4755172"/>
              <a:ext cx="2932168" cy="924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741" y="4767074"/>
            <a:ext cx="2702397" cy="9366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398" y="6006539"/>
            <a:ext cx="4106836" cy="1382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</Words>
  <Application>Microsoft Office PowerPoint</Application>
  <PresentationFormat>사용자 지정</PresentationFormat>
  <Paragraphs>1</Paragraphs>
  <Slides>25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5</cp:revision>
  <dcterms:created xsi:type="dcterms:W3CDTF">2023-05-04T14:30:13Z</dcterms:created>
  <dcterms:modified xsi:type="dcterms:W3CDTF">2023-05-04T06:38:38Z</dcterms:modified>
</cp:coreProperties>
</file>